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58" r:id="rId4"/>
    <p:sldId id="260" r:id="rId5"/>
    <p:sldId id="257" r:id="rId6"/>
    <p:sldId id="261" r:id="rId7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9" roundtripDataSignature="AMtx7mip/FMlRZW4yBd7hR2n+zKp2/Wf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2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customschemas.google.com/relationships/presentationmetadata" Target="meta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8367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4769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0829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0889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9"/>
          <p:cNvSpPr txBox="1"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9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9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8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body" idx="1"/>
          </p:nvPr>
        </p:nvSpPr>
        <p:spPr>
          <a:xfrm rot="5400000">
            <a:off x="2008982" y="-296068"/>
            <a:ext cx="5126037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9"/>
          <p:cNvSpPr txBox="1">
            <a:spLocks noGrp="1"/>
          </p:cNvSpPr>
          <p:nvPr>
            <p:ph type="title"/>
          </p:nvPr>
        </p:nvSpPr>
        <p:spPr>
          <a:xfrm rot="5400000">
            <a:off x="4732338" y="2388749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9"/>
          <p:cNvSpPr txBox="1">
            <a:spLocks noGrp="1"/>
          </p:cNvSpPr>
          <p:nvPr>
            <p:ph type="body" idx="1"/>
          </p:nvPr>
        </p:nvSpPr>
        <p:spPr>
          <a:xfrm rot="5400000">
            <a:off x="541338" y="407548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9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body" idx="1"/>
          </p:nvPr>
        </p:nvSpPr>
        <p:spPr>
          <a:xfrm>
            <a:off x="457200" y="1255714"/>
            <a:ext cx="8229600" cy="512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 txBox="1"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1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21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body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3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body" idx="3"/>
          </p:nvPr>
        </p:nvSpPr>
        <p:spPr>
          <a:xfrm>
            <a:off x="4645026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body" idx="4"/>
          </p:nvPr>
        </p:nvSpPr>
        <p:spPr>
          <a:xfrm>
            <a:off x="4645026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4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4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4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5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5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6"/>
          <p:cNvSpPr txBox="1">
            <a:spLocks noGrp="1"/>
          </p:cNvSpPr>
          <p:nvPr>
            <p:ph type="title"/>
          </p:nvPr>
        </p:nvSpPr>
        <p:spPr>
          <a:xfrm>
            <a:off x="457201" y="485478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body" idx="1"/>
          </p:nvPr>
        </p:nvSpPr>
        <p:spPr>
          <a:xfrm>
            <a:off x="3575050" y="48548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body" idx="2"/>
          </p:nvPr>
        </p:nvSpPr>
        <p:spPr>
          <a:xfrm>
            <a:off x="457201" y="164753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7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7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lvl="1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lvl="2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lvl="3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lvl="4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lvl="5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lvl="6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lvl="7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lvl="8" indent="0" algn="ct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8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938" y="6524627"/>
            <a:ext cx="9144000" cy="3460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8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body" idx="1"/>
          </p:nvPr>
        </p:nvSpPr>
        <p:spPr>
          <a:xfrm>
            <a:off x="457200" y="1255714"/>
            <a:ext cx="8229600" cy="512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8"/>
          <p:cNvSpPr txBox="1">
            <a:spLocks noGrp="1"/>
          </p:cNvSpPr>
          <p:nvPr>
            <p:ph type="dt" idx="10"/>
          </p:nvPr>
        </p:nvSpPr>
        <p:spPr>
          <a:xfrm>
            <a:off x="0" y="6524625"/>
            <a:ext cx="2133600" cy="173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8"/>
          <p:cNvSpPr txBox="1">
            <a:spLocks noGrp="1"/>
          </p:cNvSpPr>
          <p:nvPr>
            <p:ph type="ftr" idx="11"/>
          </p:nvPr>
        </p:nvSpPr>
        <p:spPr>
          <a:xfrm>
            <a:off x="0" y="6688140"/>
            <a:ext cx="1219200" cy="1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1" name="Google Shape;11;p18"/>
          <p:cNvSpPr txBox="1">
            <a:spLocks noGrp="1"/>
          </p:cNvSpPr>
          <p:nvPr>
            <p:ph type="sldNum" idx="12"/>
          </p:nvPr>
        </p:nvSpPr>
        <p:spPr>
          <a:xfrm>
            <a:off x="4438650" y="6524627"/>
            <a:ext cx="552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ctr" rtl="0">
              <a:spcBef>
                <a:spcPts val="0"/>
              </a:spcBef>
              <a:spcAft>
                <a:spcPts val="0"/>
              </a:spcAft>
              <a:buNone/>
              <a:defRPr sz="900" b="0" i="0" u="none" strike="noStrike" cap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2" name="Google Shape;12;p18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-3175" y="0"/>
            <a:ext cx="9150350" cy="3365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pris/nmapgprviewe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b="1" spc="-150" dirty="0"/>
              <a:t>PMS </a:t>
            </a:r>
            <a:r>
              <a:rPr lang="ko-KR" sz="3600" b="1" spc="-150" dirty="0" err="1"/>
              <a:t>Road</a:t>
            </a:r>
            <a:r>
              <a:rPr lang="ko-KR" sz="3600" b="1" spc="-150" dirty="0"/>
              <a:t> </a:t>
            </a:r>
            <a:r>
              <a:rPr lang="ko-KR" sz="3600" b="1" spc="-150" dirty="0" err="1"/>
              <a:t>image</a:t>
            </a:r>
            <a:r>
              <a:rPr lang="ko-KR" sz="3600" b="1" spc="-150" dirty="0"/>
              <a:t> </a:t>
            </a:r>
            <a:br>
              <a:rPr lang="en-US" altLang="ko-KR" sz="3600" b="1" spc="-150" dirty="0"/>
            </a:br>
            <a:r>
              <a:rPr lang="ko-KR" sz="3600" b="1" spc="-150" dirty="0" err="1"/>
              <a:t>on</a:t>
            </a:r>
            <a:r>
              <a:rPr lang="ko-KR" sz="3600" b="1" spc="-150" dirty="0"/>
              <a:t> STATIC MAP</a:t>
            </a:r>
            <a:r>
              <a:rPr lang="en-US" altLang="ko-KR" sz="3600" b="1" spc="-150" dirty="0"/>
              <a:t> (WPF)</a:t>
            </a:r>
            <a:endParaRPr sz="3600" b="1" spc="-150" dirty="0"/>
          </a:p>
        </p:txBody>
      </p:sp>
      <p:sp>
        <p:nvSpPr>
          <p:cNvPr id="87" name="Google Shape;87;p1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r>
              <a:rPr lang="ko-KR"/>
              <a:t>2024.08.31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r>
              <a:rPr lang="ko-KR"/>
              <a:t>김 상 현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r>
              <a:rPr lang="ko-KR"/>
              <a:t>GPR 사업부 / 기술연구소</a:t>
            </a:r>
            <a:endParaRPr/>
          </a:p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</a:pPr>
            <a:r>
              <a:rPr lang="ko-KR"/>
              <a:t>이성 주식회사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/>
              <a:t>목차</a:t>
            </a:r>
            <a:endParaRPr b="1" dirty="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457200" y="1255714"/>
            <a:ext cx="8229600" cy="512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8383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PMS road image on Static map</a:t>
            </a:r>
            <a:endParaRPr b="1" dirty="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457200" y="1255715"/>
            <a:ext cx="7985464" cy="1318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dirty="0"/>
              <a:t>GPR/PMS </a:t>
            </a:r>
            <a:r>
              <a:rPr lang="ko-KR" altLang="en-US" dirty="0"/>
              <a:t>프로그램 </a:t>
            </a:r>
            <a:r>
              <a:rPr lang="en-US" dirty="0"/>
              <a:t>NAVER Dynamic map </a:t>
            </a:r>
            <a:r>
              <a:rPr lang="ko-KR" altLang="en-US" dirty="0" err="1"/>
              <a:t>사용중</a:t>
            </a:r>
            <a:endParaRPr lang="en-US" dirty="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dirty="0"/>
              <a:t>Static map </a:t>
            </a:r>
            <a:r>
              <a:rPr lang="ko-KR" altLang="en-US" dirty="0"/>
              <a:t>사용이 </a:t>
            </a:r>
            <a:r>
              <a:rPr lang="en-US" dirty="0"/>
              <a:t>Naver Map service </a:t>
            </a:r>
            <a:r>
              <a:rPr lang="ko-KR" altLang="en-US" dirty="0"/>
              <a:t>덜 요청하고</a:t>
            </a:r>
            <a:r>
              <a:rPr lang="en-US" altLang="ko-KR" dirty="0"/>
              <a:t>, </a:t>
            </a:r>
            <a:r>
              <a:rPr lang="ko-KR" altLang="en-US" dirty="0"/>
              <a:t>데이터에 따른 위치 표시등이 수월할 것으로 예상됨</a:t>
            </a:r>
            <a:r>
              <a:rPr lang="en-US" dirty="0"/>
              <a:t> </a:t>
            </a:r>
            <a:endParaRPr dirty="0"/>
          </a:p>
        </p:txBody>
      </p:sp>
      <p:pic>
        <p:nvPicPr>
          <p:cNvPr id="3" name="그림 2" descr="스크린샷, 텍스트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EE024327-FBF0-B0F7-E93B-825104879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246" y="2574524"/>
            <a:ext cx="5841507" cy="364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009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/>
              <a:t>PMS road image on Static map</a:t>
            </a:r>
            <a:endParaRPr b="1" dirty="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457200" y="1255715"/>
            <a:ext cx="7985464" cy="1318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dirty="0"/>
              <a:t>Repo: </a:t>
            </a:r>
            <a:r>
              <a:rPr lang="en-US" dirty="0">
                <a:hlinkClick r:id="rId3"/>
              </a:rPr>
              <a:t>https://github.com/gpris/nmapgprviewer</a:t>
            </a:r>
            <a:r>
              <a:rPr lang="en-US" dirty="0"/>
              <a:t> (private)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1145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Checklists</a:t>
            </a:r>
            <a:endParaRPr b="1" dirty="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457200" y="1255714"/>
            <a:ext cx="8229600" cy="512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SzPts val="2400"/>
              <a:buNone/>
            </a:pPr>
            <a:r>
              <a:rPr lang="en-US" altLang="ko-KR" sz="1600" dirty="0"/>
              <a:t>□/√ (Not done/Done)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□ </a:t>
            </a:r>
            <a:r>
              <a:rPr lang="en-US" dirty="0"/>
              <a:t>WPF</a:t>
            </a:r>
            <a:r>
              <a:rPr lang="ko-KR" altLang="en-US" dirty="0"/>
              <a:t>로 </a:t>
            </a:r>
            <a:r>
              <a:rPr lang="en-US" altLang="ko-KR" dirty="0"/>
              <a:t>Naver Static Map</a:t>
            </a:r>
            <a:r>
              <a:rPr lang="ko-KR" altLang="en-US" dirty="0"/>
              <a:t>표시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□ Lat/</a:t>
            </a:r>
            <a:r>
              <a:rPr lang="en-US" altLang="ko-KR" dirty="0" err="1"/>
              <a:t>Lng</a:t>
            </a:r>
            <a:r>
              <a:rPr lang="ko-KR" altLang="en-US" dirty="0"/>
              <a:t>로 </a:t>
            </a:r>
            <a:r>
              <a:rPr lang="en-US" altLang="ko-KR" dirty="0"/>
              <a:t>Static map</a:t>
            </a:r>
            <a:r>
              <a:rPr lang="ko-KR" altLang="en-US" dirty="0"/>
              <a:t>상의 위치표시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□ Line draw (Two GPS points)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□ PMS bitmap drawing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□ </a:t>
            </a:r>
            <a:r>
              <a:rPr lang="en-US" dirty="0"/>
              <a:t>Rotating bitmap image base on two points </a:t>
            </a:r>
            <a:r>
              <a:rPr lang="en-US" dirty="0" err="1"/>
              <a:t>src</a:t>
            </a:r>
            <a:r>
              <a:rPr lang="en-US" dirty="0"/>
              <a:t> to </a:t>
            </a:r>
            <a:r>
              <a:rPr lang="en-US" dirty="0" err="1"/>
              <a:t>dst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□ </a:t>
            </a:r>
            <a:r>
              <a:rPr lang="en-US" dirty="0"/>
              <a:t>Road image(4m x 10m) draw based on zoom level</a:t>
            </a:r>
          </a:p>
          <a:p>
            <a:pPr marL="0" indent="0">
              <a:spcBef>
                <a:spcPts val="0"/>
              </a:spcBef>
              <a:buSzPts val="2400"/>
              <a:buNone/>
            </a:pPr>
            <a:r>
              <a:rPr lang="en-US" altLang="ko-KR" dirty="0"/>
              <a:t>□ </a:t>
            </a:r>
            <a:r>
              <a:rPr lang="en-US" dirty="0"/>
              <a:t>Static map zoom level study get scale factors</a:t>
            </a:r>
          </a:p>
          <a:p>
            <a:pPr marL="0" indent="0">
              <a:spcBef>
                <a:spcPts val="0"/>
              </a:spcBef>
              <a:buSzPts val="2400"/>
              <a:buNone/>
            </a:pPr>
            <a:r>
              <a:rPr lang="en-US" altLang="ko-KR" dirty="0"/>
              <a:t>□ </a:t>
            </a:r>
            <a:r>
              <a:rPr lang="en-US" dirty="0"/>
              <a:t>Draw one line of image based on direction of GPS path.</a:t>
            </a:r>
          </a:p>
          <a:p>
            <a:pPr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457200" y="334965"/>
            <a:ext cx="8229600" cy="74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Zoom Scale factors</a:t>
            </a:r>
            <a:endParaRPr b="1" dirty="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457200" y="1255714"/>
            <a:ext cx="8229600" cy="5126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  <a:p>
            <a:pPr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lang="en-US" dirty="0"/>
          </a:p>
          <a:p>
            <a:pPr lvl="1" indent="-457200">
              <a:spcBef>
                <a:spcPts val="0"/>
              </a:spcBef>
              <a:buSzPts val="2400"/>
              <a:buAutoNum type="arabicPeriod"/>
            </a:pPr>
            <a:endParaRPr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8CCE2C75-161F-E48C-5EE7-E581C8B363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917839"/>
              </p:ext>
            </p:extLst>
          </p:nvPr>
        </p:nvGraphicFramePr>
        <p:xfrm>
          <a:off x="762000" y="1397000"/>
          <a:ext cx="7620000" cy="46685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5000">
                  <a:extLst>
                    <a:ext uri="{9D8B030D-6E8A-4147-A177-3AD203B41FA5}">
                      <a16:colId xmlns:a16="http://schemas.microsoft.com/office/drawing/2014/main" val="3368445809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131546266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18858402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762030522"/>
                    </a:ext>
                  </a:extLst>
                </a:gridCol>
              </a:tblGrid>
              <a:tr h="7768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Zoom Level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Pixels  per 1 meter 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Road image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(w x h </a:t>
                      </a:r>
                      <a:r>
                        <a:rPr lang="en-US" altLang="ko-KR" sz="2000" dirty="0" err="1"/>
                        <a:t>px</a:t>
                      </a:r>
                      <a:r>
                        <a:rPr lang="en-US" altLang="ko-KR" sz="2000" dirty="0"/>
                        <a:t>)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Scaled Road image ratio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592352"/>
                  </a:ext>
                </a:extLst>
              </a:tr>
              <a:tr h="5559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14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0.25px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 x 2.5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1/4000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951216"/>
                  </a:ext>
                </a:extLst>
              </a:tr>
              <a:tr h="5559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15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0.5px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 x 5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1/2000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459697"/>
                  </a:ext>
                </a:extLst>
              </a:tr>
              <a:tr h="5559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16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1px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4 x 10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1/1000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9924562"/>
                  </a:ext>
                </a:extLst>
              </a:tr>
              <a:tr h="5559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17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2px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8 x 20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1/500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00506"/>
                  </a:ext>
                </a:extLst>
              </a:tr>
              <a:tr h="5559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18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4px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16 x 40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1/250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2961409"/>
                  </a:ext>
                </a:extLst>
              </a:tr>
              <a:tr h="5559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19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8px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32 x 80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1/125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3812667"/>
                  </a:ext>
                </a:extLst>
              </a:tr>
              <a:tr h="5559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20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16px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64 x 160 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1/62.5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452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1754144"/>
      </p:ext>
    </p:extLst>
  </p:cSld>
  <p:clrMapOvr>
    <a:masterClrMapping/>
  </p:clrMapOvr>
</p:sld>
</file>

<file path=ppt/theme/theme1.xml><?xml version="1.0" encoding="utf-8"?>
<a:theme xmlns:a="http://schemas.openxmlformats.org/drawingml/2006/main" name="이성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218</Words>
  <Application>Microsoft Office PowerPoint</Application>
  <PresentationFormat>화면 슬라이드 쇼(4:3)</PresentationFormat>
  <Paragraphs>60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Malgun Gothic</vt:lpstr>
      <vt:lpstr>Arial</vt:lpstr>
      <vt:lpstr>이성</vt:lpstr>
      <vt:lpstr>PMS Road image  on STATIC MAP (WPF)</vt:lpstr>
      <vt:lpstr>목차</vt:lpstr>
      <vt:lpstr>PMS road image on Static map</vt:lpstr>
      <vt:lpstr>PMS road image on Static map</vt:lpstr>
      <vt:lpstr>Checklists</vt:lpstr>
      <vt:lpstr>Zoom Scale factors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이 승환</dc:creator>
  <cp:lastModifiedBy>Kim Sang Hyun</cp:lastModifiedBy>
  <cp:revision>2</cp:revision>
  <dcterms:created xsi:type="dcterms:W3CDTF">2022-06-08T10:18:34Z</dcterms:created>
  <dcterms:modified xsi:type="dcterms:W3CDTF">2024-08-31T17:24:22Z</dcterms:modified>
</cp:coreProperties>
</file>